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3" r:id="rId6"/>
    <p:sldId id="261" r:id="rId7"/>
    <p:sldId id="258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5" autoAdjust="0"/>
    <p:restoredTop sz="94595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48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294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934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65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730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18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088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998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155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189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48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2FF39-4DA2-4DD2-961D-DA6F7EAEEA26}" type="datetimeFigureOut">
              <a:rPr lang="en-US" smtClean="0"/>
              <a:t>10/25/2018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86D60-6E2A-40B9-9371-EC82C46E1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42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608297"/>
            <a:ext cx="7772400" cy="973103"/>
          </a:xfrm>
        </p:spPr>
        <p:txBody>
          <a:bodyPr/>
          <a:lstStyle/>
          <a:p>
            <a:r>
              <a:rPr lang="en-US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Artisan Point Apartments</a:t>
            </a:r>
            <a:endParaRPr lang="en-US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4376472"/>
            <a:ext cx="78486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Presented by:</a:t>
            </a:r>
          </a:p>
          <a:p>
            <a:r>
              <a:rPr lang="en-US" sz="2400" dirty="0" smtClean="0"/>
              <a:t>Robbins Trust Partners LLC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341" y="5715000"/>
            <a:ext cx="2590800" cy="8281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91013" y="3708461"/>
            <a:ext cx="43294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Rezoning Application #PL2018-079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586154"/>
            <a:ext cx="3017270" cy="158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850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Century Gothic" panose="020B0502020202020204" pitchFamily="34" charset="0"/>
                <a:ea typeface="Champagne &amp; Limousines" panose="020B0502020202020204" pitchFamily="34" charset="0"/>
              </a:rPr>
              <a:t>The Property</a:t>
            </a:r>
            <a:endParaRPr lang="en-US" b="1" dirty="0">
              <a:latin typeface="Century Gothic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Century Gothic" panose="020B0502020202020204" pitchFamily="34" charset="0"/>
              </a:rPr>
              <a:t>Purchased in 2004 by Robbins Trust Partners</a:t>
            </a:r>
          </a:p>
          <a:p>
            <a:r>
              <a:rPr lang="en-US" sz="2400" dirty="0" smtClean="0">
                <a:latin typeface="Century Gothic" panose="020B0502020202020204" pitchFamily="34" charset="0"/>
              </a:rPr>
              <a:t>Approximately 105.20 Acres</a:t>
            </a:r>
          </a:p>
          <a:p>
            <a:r>
              <a:rPr lang="en-US" sz="2400" dirty="0" smtClean="0">
                <a:latin typeface="Century Gothic" panose="020B0502020202020204" pitchFamily="34" charset="0"/>
              </a:rPr>
              <a:t>Currently undeveloped</a:t>
            </a:r>
          </a:p>
          <a:p>
            <a:r>
              <a:rPr lang="en-US" sz="2400" dirty="0" smtClean="0">
                <a:latin typeface="Century Gothic" panose="020B0502020202020204" pitchFamily="34" charset="0"/>
              </a:rPr>
              <a:t>North of Highway 50 at Blackwell Road</a:t>
            </a:r>
          </a:p>
          <a:p>
            <a:r>
              <a:rPr lang="en-US" sz="2400" dirty="0" smtClean="0">
                <a:latin typeface="Century Gothic" panose="020B0502020202020204" pitchFamily="34" charset="0"/>
              </a:rPr>
              <a:t>Approximately 35 acres to be rezoned from AG to RP-4</a:t>
            </a:r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329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Taking by MoDOT</a:t>
            </a:r>
            <a:endParaRPr lang="en-US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43000"/>
            <a:ext cx="8182461" cy="5486400"/>
          </a:xfrm>
        </p:spPr>
      </p:pic>
    </p:spTree>
    <p:extLst>
      <p:ext uri="{BB962C8B-B14F-4D97-AF65-F5344CB8AC3E}">
        <p14:creationId xmlns:p14="http://schemas.microsoft.com/office/powerpoint/2010/main" val="547031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793921" cy="589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lumMod val="40000"/>
                <a:lumOff val="6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53" t="4698" r="5356" b="3683"/>
          <a:stretch/>
        </p:blipFill>
        <p:spPr bwMode="auto">
          <a:xfrm>
            <a:off x="6858001" y="734291"/>
            <a:ext cx="1634836" cy="5403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1681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0639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latin typeface="Century Gothic" panose="020B0502020202020204" pitchFamily="34" charset="0"/>
                <a:ea typeface="Champagne &amp; Limousines" panose="020B0502020202020204" pitchFamily="34" charset="0"/>
              </a:rPr>
              <a:t>East U.S. 50 Highway Corridor Improvement TIF Plan </a:t>
            </a:r>
            <a:br>
              <a:rPr lang="en-US" sz="2400" b="1" dirty="0" smtClean="0">
                <a:latin typeface="Century Gothic" panose="020B0502020202020204" pitchFamily="34" charset="0"/>
                <a:ea typeface="Champagne &amp; Limousines" panose="020B0502020202020204" pitchFamily="34" charset="0"/>
              </a:rPr>
            </a:br>
            <a:r>
              <a:rPr lang="en-US" sz="2400" dirty="0" smtClean="0">
                <a:latin typeface="Century Gothic" panose="020B0502020202020204" pitchFamily="34" charset="0"/>
                <a:ea typeface="Champagne &amp; Limousines" panose="020B0502020202020204" pitchFamily="34" charset="0"/>
              </a:rPr>
              <a:t>Redevelopment Project Areas 1-4</a:t>
            </a:r>
            <a:endParaRPr lang="en-US" sz="2400" dirty="0">
              <a:latin typeface="Century Gothic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295400"/>
            <a:ext cx="7421741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21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Century Gothic" panose="020B0502020202020204" pitchFamily="34" charset="0"/>
                <a:ea typeface="Verdana" panose="020B0604030504040204" pitchFamily="34" charset="0"/>
              </a:rPr>
              <a:t>Previous TIF</a:t>
            </a:r>
            <a:endParaRPr lang="en-US" b="1" dirty="0">
              <a:latin typeface="Century Gothic" panose="020B050202020202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873" y="914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Century Gothic" panose="020B0502020202020204" pitchFamily="34" charset="0"/>
              </a:rPr>
              <a:t>Property was previously in a TIF</a:t>
            </a:r>
          </a:p>
          <a:p>
            <a:r>
              <a:rPr lang="en-US" sz="2000" dirty="0" smtClean="0">
                <a:latin typeface="Century Gothic" panose="020B0502020202020204" pitchFamily="34" charset="0"/>
              </a:rPr>
              <a:t>Retail shops, office buildings and medical plaza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057400"/>
            <a:ext cx="7086600" cy="464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897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6982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Century Gothic" panose="020B0502020202020204" pitchFamily="34" charset="0"/>
                <a:ea typeface="Champagne &amp; Limousines" panose="020B0502020202020204" pitchFamily="34" charset="0"/>
              </a:rPr>
              <a:t>“Lee’s Summit Landing” TIF</a:t>
            </a:r>
            <a:endParaRPr lang="en-US" b="1" dirty="0">
              <a:latin typeface="Century Gothic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66800"/>
            <a:ext cx="8458200" cy="56388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82" t="3317" r="4480" b="12696"/>
          <a:stretch/>
        </p:blipFill>
        <p:spPr bwMode="auto">
          <a:xfrm>
            <a:off x="7197436" y="1239982"/>
            <a:ext cx="1399310" cy="4765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3115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>
              <a:latin typeface="Century Gothic" panose="020B0502020202020204" pitchFamily="34" charset="0"/>
              <a:ea typeface="Champagne &amp; Limousines" panose="020B0502020202020204" pitchFamily="34" charset="0"/>
            </a:endParaRPr>
          </a:p>
          <a:p>
            <a:pPr algn="ctr"/>
            <a:r>
              <a:rPr lang="en-US" dirty="0" smtClean="0">
                <a:latin typeface="Century Gothic" panose="020B0502020202020204" pitchFamily="34" charset="0"/>
                <a:ea typeface="Champagne &amp; Limousines" panose="020B0502020202020204" pitchFamily="34" charset="0"/>
              </a:rPr>
              <a:t>Partner with Land Development</a:t>
            </a:r>
          </a:p>
          <a:p>
            <a:pPr marL="0" indent="0" algn="ctr">
              <a:buNone/>
            </a:pPr>
            <a:endParaRPr lang="en-US" dirty="0" smtClean="0">
              <a:latin typeface="Century Gothic" panose="020B0502020202020204" pitchFamily="34" charset="0"/>
              <a:ea typeface="Champagne &amp; Limousines" panose="020B0502020202020204" pitchFamily="34" charset="0"/>
            </a:endParaRPr>
          </a:p>
          <a:p>
            <a:pPr algn="ctr"/>
            <a:r>
              <a:rPr lang="en-US" dirty="0" smtClean="0">
                <a:latin typeface="Century Gothic" panose="020B0502020202020204" pitchFamily="34" charset="0"/>
                <a:ea typeface="Champagne &amp; Limousines" panose="020B0502020202020204" pitchFamily="34" charset="0"/>
              </a:rPr>
              <a:t>Questions?</a:t>
            </a:r>
            <a:endParaRPr lang="en-US" dirty="0">
              <a:latin typeface="Century Gothic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81200" y="609600"/>
            <a:ext cx="52501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Century Gothic" panose="020B0502020202020204" pitchFamily="34" charset="0"/>
                <a:ea typeface="Champagne &amp; Limousines" panose="020B0502020202020204" pitchFamily="34" charset="0"/>
              </a:rPr>
              <a:t>Rezoning</a:t>
            </a:r>
            <a:r>
              <a:rPr lang="en-US" sz="40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</a:t>
            </a:r>
            <a:r>
              <a:rPr lang="en-US" sz="4000" b="1" dirty="0" smtClean="0">
                <a:latin typeface="Century Gothic" panose="020B0502020202020204" pitchFamily="34" charset="0"/>
                <a:ea typeface="Champagne &amp; Limousines" panose="020B0502020202020204" pitchFamily="34" charset="0"/>
              </a:rPr>
              <a:t>AG to RP-4</a:t>
            </a:r>
            <a:endParaRPr lang="en-US" sz="4000" b="1" dirty="0">
              <a:latin typeface="Century Gothic" panose="020B0502020202020204" pitchFamily="34" charset="0"/>
              <a:ea typeface="Champagne &amp; Limousines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589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</TotalTime>
  <Words>89</Words>
  <Application>Microsoft Office PowerPoint</Application>
  <PresentationFormat>On-screen Show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Artisan Point Apartments</vt:lpstr>
      <vt:lpstr>The Property</vt:lpstr>
      <vt:lpstr>Taking by MoDOT</vt:lpstr>
      <vt:lpstr>PowerPoint Presentation</vt:lpstr>
      <vt:lpstr>East U.S. 50 Highway Corridor Improvement TIF Plan  Redevelopment Project Areas 1-4</vt:lpstr>
      <vt:lpstr>Previous TIF</vt:lpstr>
      <vt:lpstr>“Lee’s Summit Landing” TIF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Charlton</dc:creator>
  <cp:lastModifiedBy>Mike Weisenborn</cp:lastModifiedBy>
  <cp:revision>12</cp:revision>
  <dcterms:created xsi:type="dcterms:W3CDTF">2018-10-23T19:22:44Z</dcterms:created>
  <dcterms:modified xsi:type="dcterms:W3CDTF">2018-10-25T12:40:01Z</dcterms:modified>
</cp:coreProperties>
</file>